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DAE015-BD5A-4C99-8198-37FEA1F85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91B6FBF-11A6-4B3B-8EE8-86D87E354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DF5235-76A5-4136-A8E1-72E42327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7DDD-BA05-4117-880B-5E769DEBEB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B135A7-028C-4003-BE5C-54AA6203B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F5963D-5C04-410B-AD3B-F5FA6BDF4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0CC-9D95-456D-AEA3-F9DFBC0D5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53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91DC54-1667-4D3C-83E8-DD19AA249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F8DCC0-4208-4C1B-A0AB-0CF702DC1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352901-981C-4B92-B110-9E5D2C6CD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7DDD-BA05-4117-880B-5E769DEBEB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C100D5-F2C1-4B99-807A-8952CDCC8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1110F0-8327-459B-9452-B93E24C40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0CC-9D95-456D-AEA3-F9DFBC0D5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62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66EBCE-C376-4812-B1DB-10ED01C739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DDC0E8-4B97-4F4F-AC50-B4FBD87D1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A23E5A-3579-4B31-B39C-A5187089B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7DDD-BA05-4117-880B-5E769DEBEB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E358EB-E2F6-46FA-96BD-B323478F4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93D1B4-16E3-46D3-A830-FB7D0C389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0CC-9D95-456D-AEA3-F9DFBC0D5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04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461FD4-90E6-458E-82D9-85C33A083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A770B4-D70B-4BF4-8B0E-A0023D046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2A8A7E-E18E-45BA-87EA-C7F1D1F5B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7DDD-BA05-4117-880B-5E769DEBEB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3D1770-A656-4700-8299-57AD94106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611912-0530-404F-883D-6A5C92225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0CC-9D95-456D-AEA3-F9DFBC0D5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70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6E4C0-2E8D-4662-895A-E6F9B245C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E898EE-B618-4B97-BDF0-C682F2381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75A1CF-6F4B-4FEB-9FB1-FEA5B8E4E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7DDD-BA05-4117-880B-5E769DEBEB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5E655C-DDEC-48E7-8A6A-A65776875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34AF53-00EC-4E2F-9F42-B1861BE5D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0CC-9D95-456D-AEA3-F9DFBC0D5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447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37F2B9-F8D6-4937-B6D2-BFCCE0AB8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A9A239-E220-4C8E-B991-16EF5C32B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025B4C-448E-4104-90A8-DACE83708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C0CBD5-2AE9-4EE8-93FE-829461E62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7DDD-BA05-4117-880B-5E769DEBEB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2F6AF9-15F3-4DFD-90F4-4CE497A38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D30B73-DA3E-43BB-8CB7-09EB91813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0CC-9D95-456D-AEA3-F9DFBC0D5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62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C8E368-9357-47B8-939C-614A62890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8AB73F-B294-40FC-A4C6-D36A6089E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C651EB-606B-4666-B995-30514FCDB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95B2B09-C2AF-4289-8FA2-76E7757E9F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F7EBBC8-A248-4794-9365-EFBE092D1B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EFA2A54-1573-4589-BFB4-CFFD81B78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7DDD-BA05-4117-880B-5E769DEBEB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501224C-EE7B-45F1-8DBE-F0277B8F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ECAB48-BE71-4DE8-B9A5-30D05F416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0CC-9D95-456D-AEA3-F9DFBC0D5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3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F86EE3-6A9F-4952-9C0B-C74490DAC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4E00218-50C0-494F-B8B6-138A402BB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7DDD-BA05-4117-880B-5E769DEBEB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4433826-B8ED-470C-BF2F-4E24A319B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588F3C6-B824-4FED-B13D-DDBD8494B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0CC-9D95-456D-AEA3-F9DFBC0D5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04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AEBCBA8-4309-444F-AE59-2CB78EC48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7DDD-BA05-4117-880B-5E769DEBEB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F1FF707-7F67-4887-A91C-D2A86D2A1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2F10C4E-EBEC-4798-8854-4A0DF89B5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0CC-9D95-456D-AEA3-F9DFBC0D5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39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684FDB-8D37-4426-94A1-BC0352ADC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537C9-F83F-4139-9887-3B5049555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7282EB-8847-41C2-9BA9-86AE4DB32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CE6567-03E9-4E4C-8BBF-2C5768D67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7DDD-BA05-4117-880B-5E769DEBEB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DC289C-7040-4443-9B2B-F407F0DC6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9BB065-2D34-4F8F-9CE9-4DA5A6026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0CC-9D95-456D-AEA3-F9DFBC0D5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39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0C2AC0-7D6E-444A-8607-C9629FCF6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5D09BC7-8D6E-422D-AED6-53BC515352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5FEF67-3165-48E8-8A75-9D0C5D690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01723F-76EF-40B2-956D-3C2744F57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7DDD-BA05-4117-880B-5E769DEBEB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334403-B85D-4AAA-8149-F623B1735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EEDC6E-DDDC-4365-88C1-7B620E662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90CC-9D95-456D-AEA3-F9DFBC0D5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43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354871-9EE6-4AD0-8D27-10E1C728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836BEE-7DFE-43E1-AC5A-44F682505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60BACB-EEBC-46C1-B359-B4E1FD8872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57DDD-BA05-4117-880B-5E769DEBEB60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8812A6-521B-4696-8186-D9848D6DF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6B16A0-0638-452E-B717-BAA4402668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190CC-9D95-456D-AEA3-F9DFBC0D5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00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18FD34-192A-4C1B-BB70-99B12873A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Проект </a:t>
            </a:r>
            <a:br>
              <a:rPr lang="ru-RU" dirty="0">
                <a:solidFill>
                  <a:srgbClr val="FFFFFF"/>
                </a:solidFill>
              </a:rPr>
            </a:br>
            <a:r>
              <a:rPr lang="ru-RU" dirty="0">
                <a:solidFill>
                  <a:srgbClr val="FFFFFF"/>
                </a:solidFill>
              </a:rPr>
              <a:t>«Голос Сказки»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F0AA74-5A95-4F9E-87B1-1F664AE18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FFFFFF"/>
                </a:solidFill>
              </a:rPr>
              <a:t>Спектакль-перфоманс по произведениям </a:t>
            </a:r>
            <a:r>
              <a:rPr lang="ru-RU" sz="2000" dirty="0" err="1">
                <a:solidFill>
                  <a:srgbClr val="FFFFFF"/>
                </a:solidFill>
              </a:rPr>
              <a:t>В.Кирьяковой</a:t>
            </a:r>
            <a:endParaRPr lang="ru-RU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02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FF833-73A0-47A7-907A-DFD6E4379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D0D96E-0983-4F78-A34E-9E1F9A21E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+mj-lt"/>
              </a:rPr>
              <a:t>Для цели проекта создан спектакль-перфоманс, по сборнику сказок «Сказки иного мира» современного писателя </a:t>
            </a:r>
            <a:r>
              <a:rPr lang="ru-RU" sz="2400" dirty="0" err="1">
                <a:latin typeface="+mj-lt"/>
              </a:rPr>
              <a:t>Велты</a:t>
            </a:r>
            <a:r>
              <a:rPr lang="ru-RU" sz="2400" dirty="0">
                <a:latin typeface="+mj-lt"/>
              </a:rPr>
              <a:t> Кирьяковой. </a:t>
            </a:r>
          </a:p>
          <a:p>
            <a:pPr marL="0" indent="0">
              <a:buNone/>
            </a:pPr>
            <a:r>
              <a:rPr lang="ru-RU" sz="2400" dirty="0">
                <a:latin typeface="+mj-lt"/>
              </a:rPr>
              <a:t>В основе произведений лежит славянская и финно-угорская мифология, присущая коренным жителям Северо-Западного региона, а также персонажи русских народных сказок. </a:t>
            </a:r>
          </a:p>
          <a:p>
            <a:pPr marL="0" indent="0">
              <a:buNone/>
            </a:pPr>
            <a:r>
              <a:rPr lang="ru-RU" sz="2400" dirty="0">
                <a:latin typeface="+mj-lt"/>
              </a:rPr>
              <a:t>В качестве промо спектакля предполагается выпуск книги с одноименным названием и запись аудио-спектакля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8085E5-9963-45C5-A9D1-C8B25C797C1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1800" dirty="0"/>
              <a:t>Целью проекта «Голос Сказки» является знакомство публики с  традициями народной славянской культуры.</a:t>
            </a:r>
          </a:p>
          <a:p>
            <a:endParaRPr lang="ru-RU" sz="1800" dirty="0"/>
          </a:p>
          <a:p>
            <a:r>
              <a:rPr lang="ru-RU" sz="1800" dirty="0"/>
              <a:t>Среди задач проекта «Голос Сказки»:</a:t>
            </a:r>
          </a:p>
          <a:p>
            <a:pPr marL="285750" indent="-285750">
              <a:buFontTx/>
              <a:buChar char="-"/>
            </a:pPr>
            <a:r>
              <a:rPr lang="ru-RU" sz="1800" dirty="0"/>
              <a:t>Создание спектакля «Голос Сказки»</a:t>
            </a:r>
          </a:p>
          <a:p>
            <a:pPr marL="285750" indent="-285750">
              <a:buFontTx/>
              <a:buChar char="-"/>
            </a:pPr>
            <a:r>
              <a:rPr lang="ru-RU" sz="1800" dirty="0"/>
              <a:t>Показ спектакля «Голос Сказки» </a:t>
            </a:r>
          </a:p>
          <a:p>
            <a:pPr marL="285750" indent="-285750">
              <a:buFontTx/>
              <a:buChar char="-"/>
            </a:pPr>
            <a:r>
              <a:rPr lang="ru-RU" sz="1800" dirty="0"/>
              <a:t>Выпуск сувенирной книги «Голос Сказки» </a:t>
            </a:r>
          </a:p>
          <a:p>
            <a:pPr marL="285750" indent="-285750">
              <a:buFontTx/>
              <a:buChar char="-"/>
            </a:pPr>
            <a:r>
              <a:rPr lang="ru-RU" sz="1800" dirty="0"/>
              <a:t>Запись аудио-спектакля «Голос Сказки» для трансляции на интернет –ресурсах и радио</a:t>
            </a:r>
          </a:p>
          <a:p>
            <a:pPr marL="285750" indent="-285750">
              <a:buFontTx/>
              <a:buChar char="-"/>
            </a:pPr>
            <a:r>
              <a:rPr lang="ru-RU" sz="1800" dirty="0"/>
              <a:t>Запись телеверсии спектакля «Голос Сказки»  для размещения на интернет – ресурсах и телевидении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01299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6F43E9-A2F9-422D-9D8D-40D5F66C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solidFill>
                  <a:srgbClr val="000000"/>
                </a:solidFill>
              </a:rPr>
              <a:t>Описание спектакля «Голос Сказки»</a:t>
            </a:r>
          </a:p>
        </p:txBody>
      </p:sp>
      <p:sp>
        <p:nvSpPr>
          <p:cNvPr id="1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Рисунок 5" descr="Изображение выглядит как еда&#10;&#10;Автоматически созданное описание">
            <a:extLst>
              <a:ext uri="{FF2B5EF4-FFF2-40B4-BE49-F238E27FC236}">
                <a16:creationId xmlns:a16="http://schemas.microsoft.com/office/drawing/2014/main" id="{F27D22D1-AA6D-4050-83A0-19B9E9F6EAE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06" r="-1" b="13105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7EB0BA41-93BB-45CF-B41D-90F7D48F4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О </a:t>
            </a:r>
            <a:r>
              <a:rPr lang="en-US" dirty="0" err="1">
                <a:solidFill>
                  <a:srgbClr val="000000"/>
                </a:solidFill>
              </a:rPr>
              <a:t>чем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может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рассказать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Голос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Сказки</a:t>
            </a:r>
            <a:r>
              <a:rPr lang="en-US" dirty="0">
                <a:solidFill>
                  <a:srgbClr val="000000"/>
                </a:solidFill>
              </a:rPr>
              <a:t>? О </a:t>
            </a:r>
            <a:r>
              <a:rPr lang="en-US" dirty="0" err="1">
                <a:solidFill>
                  <a:srgbClr val="000000"/>
                </a:solidFill>
              </a:rPr>
              <a:t>чудесах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подвигах</a:t>
            </a:r>
            <a:r>
              <a:rPr lang="en-US" dirty="0">
                <a:solidFill>
                  <a:srgbClr val="000000"/>
                </a:solidFill>
              </a:rPr>
              <a:t> и, </a:t>
            </a:r>
            <a:r>
              <a:rPr lang="en-US" dirty="0" err="1">
                <a:solidFill>
                  <a:srgbClr val="000000"/>
                </a:solidFill>
              </a:rPr>
              <a:t>конечно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любви</a:t>
            </a:r>
            <a:r>
              <a:rPr lang="en-US" dirty="0">
                <a:solidFill>
                  <a:srgbClr val="000000"/>
                </a:solidFill>
              </a:rPr>
              <a:t>. </a:t>
            </a:r>
            <a:r>
              <a:rPr lang="en-US" dirty="0" err="1">
                <a:solidFill>
                  <a:srgbClr val="000000"/>
                </a:solidFill>
              </a:rPr>
              <a:t>Знакомые</a:t>
            </a:r>
            <a:r>
              <a:rPr lang="en-US" dirty="0">
                <a:solidFill>
                  <a:srgbClr val="000000"/>
                </a:solidFill>
              </a:rPr>
              <a:t> с </a:t>
            </a:r>
            <a:r>
              <a:rPr lang="en-US" dirty="0" err="1">
                <a:solidFill>
                  <a:srgbClr val="000000"/>
                </a:solidFill>
              </a:rPr>
              <a:t>детства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герои</a:t>
            </a:r>
            <a:r>
              <a:rPr lang="en-US" dirty="0">
                <a:solidFill>
                  <a:srgbClr val="000000"/>
                </a:solidFill>
              </a:rPr>
              <a:t> - </a:t>
            </a:r>
            <a:r>
              <a:rPr lang="en-US" dirty="0" err="1">
                <a:solidFill>
                  <a:srgbClr val="000000"/>
                </a:solidFill>
              </a:rPr>
              <a:t>хитрая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Лисичка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Красавица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Зима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Братец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Месяц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Ясное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Солнышко</a:t>
            </a:r>
            <a:r>
              <a:rPr lang="en-US" dirty="0">
                <a:solidFill>
                  <a:srgbClr val="000000"/>
                </a:solidFill>
              </a:rPr>
              <a:t> и </a:t>
            </a:r>
            <a:r>
              <a:rPr lang="en-US" dirty="0" err="1">
                <a:solidFill>
                  <a:srgbClr val="000000"/>
                </a:solidFill>
              </a:rPr>
              <a:t>даже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настоящий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Оборотень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окажутся</a:t>
            </a:r>
            <a:r>
              <a:rPr lang="en-US" dirty="0">
                <a:solidFill>
                  <a:srgbClr val="000000"/>
                </a:solidFill>
              </a:rPr>
              <a:t> в </a:t>
            </a:r>
            <a:r>
              <a:rPr lang="en-US" dirty="0" err="1">
                <a:solidFill>
                  <a:srgbClr val="000000"/>
                </a:solidFill>
              </a:rPr>
              <a:t>водовороте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настоящих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приключений</a:t>
            </a:r>
            <a:r>
              <a:rPr lang="en-US" dirty="0">
                <a:solidFill>
                  <a:srgbClr val="000000"/>
                </a:solidFill>
              </a:rPr>
              <a:t> в </a:t>
            </a:r>
            <a:r>
              <a:rPr lang="en-US" dirty="0" err="1">
                <a:solidFill>
                  <a:srgbClr val="000000"/>
                </a:solidFill>
              </a:rPr>
              <a:t>загадочном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Ином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мире</a:t>
            </a:r>
            <a:r>
              <a:rPr lang="en-US" dirty="0">
                <a:solidFill>
                  <a:srgbClr val="000000"/>
                </a:solidFill>
              </a:rPr>
              <a:t>. </a:t>
            </a:r>
            <a:r>
              <a:rPr lang="en-US" dirty="0" err="1">
                <a:solidFill>
                  <a:srgbClr val="000000"/>
                </a:solidFill>
              </a:rPr>
              <a:t>Актриса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Молодежного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театра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на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Фонтанке</a:t>
            </a:r>
            <a:r>
              <a:rPr lang="en-US" dirty="0">
                <a:solidFill>
                  <a:srgbClr val="000000"/>
                </a:solidFill>
              </a:rPr>
              <a:t> Марина </a:t>
            </a:r>
            <a:r>
              <a:rPr lang="en-US" dirty="0" err="1">
                <a:solidFill>
                  <a:srgbClr val="000000"/>
                </a:solidFill>
              </a:rPr>
              <a:t>Ордина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под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живую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гусельную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музыку</a:t>
            </a:r>
            <a:r>
              <a:rPr lang="en-US" dirty="0">
                <a:solidFill>
                  <a:srgbClr val="000000"/>
                </a:solidFill>
              </a:rPr>
              <a:t> и </a:t>
            </a:r>
            <a:r>
              <a:rPr lang="en-US" dirty="0" err="1">
                <a:solidFill>
                  <a:srgbClr val="000000"/>
                </a:solidFill>
              </a:rPr>
              <a:t>яркие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образы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песочной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анимации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прочтет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волшебные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сказки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современного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автора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Велты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Кирьяковой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мотивам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славянского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фольклора</a:t>
            </a:r>
            <a:r>
              <a:rPr lang="en-US" dirty="0">
                <a:solidFill>
                  <a:srgbClr val="000000"/>
                </a:solidFill>
              </a:rPr>
              <a:t>. </a:t>
            </a:r>
            <a:r>
              <a:rPr lang="en-US" dirty="0" err="1">
                <a:solidFill>
                  <a:srgbClr val="000000"/>
                </a:solidFill>
              </a:rPr>
              <a:t>Миллиарды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песчинок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оживлённые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фантазией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художника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Веры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Лекомцевой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нарисуют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захватывающий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мультфильм</a:t>
            </a:r>
            <a:r>
              <a:rPr lang="en-US" dirty="0">
                <a:solidFill>
                  <a:srgbClr val="000000"/>
                </a:solidFill>
              </a:rPr>
              <a:t>, в </a:t>
            </a:r>
            <a:r>
              <a:rPr lang="en-US" dirty="0" err="1">
                <a:solidFill>
                  <a:srgbClr val="000000"/>
                </a:solidFill>
              </a:rPr>
              <a:t>котором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как</a:t>
            </a:r>
            <a:r>
              <a:rPr lang="en-US" dirty="0">
                <a:solidFill>
                  <a:srgbClr val="000000"/>
                </a:solidFill>
              </a:rPr>
              <a:t> и в </a:t>
            </a:r>
            <a:r>
              <a:rPr lang="en-US" dirty="0" err="1">
                <a:solidFill>
                  <a:srgbClr val="000000"/>
                </a:solidFill>
              </a:rPr>
              <a:t>традиционных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народных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сказках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добро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обязательно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победит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зло</a:t>
            </a:r>
            <a:r>
              <a:rPr lang="en-US" dirty="0">
                <a:solidFill>
                  <a:srgbClr val="000000"/>
                </a:solidFill>
              </a:rPr>
              <a:t> и </a:t>
            </a:r>
            <a:r>
              <a:rPr lang="en-US" dirty="0" err="1">
                <a:solidFill>
                  <a:srgbClr val="000000"/>
                </a:solidFill>
              </a:rPr>
              <a:t>восторжествует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любовь</a:t>
            </a:r>
            <a:r>
              <a:rPr lang="en-US" dirty="0">
                <a:solidFill>
                  <a:srgbClr val="000000"/>
                </a:solidFill>
              </a:rPr>
              <a:t>.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err="1">
                <a:solidFill>
                  <a:srgbClr val="000000"/>
                </a:solidFill>
              </a:rPr>
              <a:t>Удивительный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проект</a:t>
            </a:r>
            <a:r>
              <a:rPr lang="en-US" dirty="0">
                <a:solidFill>
                  <a:srgbClr val="000000"/>
                </a:solidFill>
              </a:rPr>
              <a:t> "</a:t>
            </a:r>
            <a:r>
              <a:rPr lang="en-US" dirty="0" err="1">
                <a:solidFill>
                  <a:srgbClr val="000000"/>
                </a:solidFill>
              </a:rPr>
              <a:t>Голос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Сказки</a:t>
            </a:r>
            <a:r>
              <a:rPr lang="en-US" dirty="0">
                <a:solidFill>
                  <a:srgbClr val="000000"/>
                </a:solidFill>
              </a:rPr>
              <a:t>" - </a:t>
            </a:r>
            <a:r>
              <a:rPr lang="en-US" dirty="0" err="1">
                <a:solidFill>
                  <a:srgbClr val="000000"/>
                </a:solidFill>
              </a:rPr>
              <a:t>это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новый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формат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чтений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погружающий</a:t>
            </a:r>
            <a:r>
              <a:rPr lang="en-US" dirty="0">
                <a:solidFill>
                  <a:srgbClr val="000000"/>
                </a:solidFill>
              </a:rPr>
              <a:t> в </a:t>
            </a:r>
            <a:r>
              <a:rPr lang="en-US" dirty="0" err="1">
                <a:solidFill>
                  <a:srgbClr val="000000"/>
                </a:solidFill>
              </a:rPr>
              <a:t>фантастический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мир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сказки</a:t>
            </a:r>
            <a:r>
              <a:rPr lang="en-US" dirty="0">
                <a:solidFill>
                  <a:srgbClr val="000000"/>
                </a:solidFill>
              </a:rPr>
              <a:t> и </a:t>
            </a:r>
            <a:r>
              <a:rPr lang="en-US" dirty="0" err="1">
                <a:solidFill>
                  <a:srgbClr val="000000"/>
                </a:solidFill>
              </a:rPr>
              <a:t>атмосферу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волшебства</a:t>
            </a:r>
            <a:r>
              <a:rPr lang="en-US" dirty="0">
                <a:solidFill>
                  <a:srgbClr val="000000"/>
                </a:solidFill>
              </a:rPr>
              <a:t>.</a:t>
            </a:r>
            <a:br>
              <a:rPr lang="en-US" dirty="0">
                <a:solidFill>
                  <a:srgbClr val="000000"/>
                </a:solidFill>
              </a:rPr>
            </a:br>
            <a:br>
              <a:rPr lang="en-US" dirty="0">
                <a:solidFill>
                  <a:srgbClr val="000000"/>
                </a:solidFill>
              </a:rPr>
            </a:br>
            <a:br>
              <a:rPr lang="en-US" dirty="0">
                <a:solidFill>
                  <a:srgbClr val="000000"/>
                </a:solidFill>
              </a:rPr>
            </a:br>
            <a:r>
              <a:rPr lang="en-US" dirty="0" err="1">
                <a:solidFill>
                  <a:srgbClr val="000000"/>
                </a:solidFill>
              </a:rPr>
              <a:t>Спектакль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рекомендован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для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семейного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просмотра</a:t>
            </a:r>
            <a:r>
              <a:rPr lang="en-US" dirty="0">
                <a:solidFill>
                  <a:srgbClr val="000000"/>
                </a:solidFill>
              </a:rPr>
              <a:t>.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err="1">
                <a:solidFill>
                  <a:srgbClr val="000000"/>
                </a:solidFill>
              </a:rPr>
              <a:t>Длительность</a:t>
            </a:r>
            <a:r>
              <a:rPr lang="en-US" dirty="0">
                <a:solidFill>
                  <a:srgbClr val="000000"/>
                </a:solidFill>
              </a:rPr>
              <a:t> 45 </a:t>
            </a:r>
            <a:r>
              <a:rPr lang="en-US" dirty="0" err="1">
                <a:solidFill>
                  <a:srgbClr val="000000"/>
                </a:solidFill>
              </a:rPr>
              <a:t>минут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без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антракта</a:t>
            </a:r>
            <a:br>
              <a:rPr lang="en-US" dirty="0">
                <a:solidFill>
                  <a:srgbClr val="000000"/>
                </a:solidFill>
              </a:rPr>
            </a:b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6+ </a:t>
            </a:r>
          </a:p>
        </p:txBody>
      </p:sp>
    </p:spTree>
    <p:extLst>
      <p:ext uri="{BB962C8B-B14F-4D97-AF65-F5344CB8AC3E}">
        <p14:creationId xmlns:p14="http://schemas.microsoft.com/office/powerpoint/2010/main" val="387337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BEF84F-BB41-4776-B770-27F0117D6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solidFill>
                  <a:srgbClr val="000000"/>
                </a:solidFill>
              </a:rPr>
              <a:t>Участники спектакля</a:t>
            </a:r>
          </a:p>
        </p:txBody>
      </p:sp>
      <p:sp>
        <p:nvSpPr>
          <p:cNvPr id="27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8" name="Рисунок 17" descr="Изображение выглядит как внутренний, стол, сидит, красный&#10;&#10;Автоматически созданное описание">
            <a:extLst>
              <a:ext uri="{FF2B5EF4-FFF2-40B4-BE49-F238E27FC236}">
                <a16:creationId xmlns:a16="http://schemas.microsoft.com/office/drawing/2014/main" id="{FE837E34-1D1D-48B9-A87E-EECAB03155F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0" r="2" b="10752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70E04216-AC44-4D72-BEAB-71F158CEDB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0574" y="2421681"/>
            <a:ext cx="4977578" cy="4177901"/>
          </a:xfrm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r>
              <a:rPr lang="en-US" sz="6200" b="1" dirty="0" err="1">
                <a:solidFill>
                  <a:srgbClr val="000000"/>
                </a:solidFill>
                <a:latin typeface="+mj-lt"/>
              </a:rPr>
              <a:t>Голос</a:t>
            </a:r>
            <a:r>
              <a:rPr lang="en-US" sz="62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6200" b="1" dirty="0" err="1">
                <a:solidFill>
                  <a:srgbClr val="000000"/>
                </a:solidFill>
                <a:latin typeface="+mj-lt"/>
              </a:rPr>
              <a:t>Сказки</a:t>
            </a:r>
            <a:r>
              <a:rPr lang="en-US" sz="6200" b="1" dirty="0">
                <a:solidFill>
                  <a:srgbClr val="000000"/>
                </a:solidFill>
                <a:latin typeface="+mj-lt"/>
              </a:rPr>
              <a:t> – </a:t>
            </a:r>
            <a:r>
              <a:rPr lang="en-US" sz="6200" b="1" dirty="0" err="1">
                <a:solidFill>
                  <a:srgbClr val="000000"/>
                </a:solidFill>
                <a:latin typeface="+mj-lt"/>
              </a:rPr>
              <a:t>Актриса</a:t>
            </a:r>
            <a:r>
              <a:rPr lang="en-US" sz="62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6200" b="1" dirty="0" err="1">
                <a:solidFill>
                  <a:srgbClr val="000000"/>
                </a:solidFill>
                <a:latin typeface="+mj-lt"/>
              </a:rPr>
              <a:t>Молодежного</a:t>
            </a:r>
            <a:r>
              <a:rPr lang="en-US" sz="62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6200" b="1" dirty="0" err="1">
                <a:solidFill>
                  <a:srgbClr val="000000"/>
                </a:solidFill>
                <a:latin typeface="+mj-lt"/>
              </a:rPr>
              <a:t>театра</a:t>
            </a:r>
            <a:r>
              <a:rPr lang="en-US" sz="62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6200" b="1" dirty="0" err="1">
                <a:solidFill>
                  <a:srgbClr val="000000"/>
                </a:solidFill>
                <a:latin typeface="+mj-lt"/>
              </a:rPr>
              <a:t>на</a:t>
            </a:r>
            <a:r>
              <a:rPr lang="en-US" sz="62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6200" b="1" dirty="0" err="1">
                <a:solidFill>
                  <a:srgbClr val="000000"/>
                </a:solidFill>
                <a:latin typeface="+mj-lt"/>
              </a:rPr>
              <a:t>Фонтанке</a:t>
            </a:r>
            <a:r>
              <a:rPr lang="en-US" sz="6200" b="1" dirty="0">
                <a:solidFill>
                  <a:srgbClr val="000000"/>
                </a:solidFill>
                <a:latin typeface="+mj-lt"/>
              </a:rPr>
              <a:t> Марина </a:t>
            </a:r>
            <a:r>
              <a:rPr lang="en-US" sz="6200" b="1" dirty="0" err="1">
                <a:solidFill>
                  <a:srgbClr val="000000"/>
                </a:solidFill>
                <a:latin typeface="+mj-lt"/>
              </a:rPr>
              <a:t>Ордина</a:t>
            </a:r>
            <a:endParaRPr lang="ru-RU" sz="6200" b="1" dirty="0">
              <a:solidFill>
                <a:srgbClr val="000000"/>
              </a:solidFill>
              <a:latin typeface="+mj-lt"/>
            </a:endParaRPr>
          </a:p>
          <a:p>
            <a:endParaRPr lang="ru-RU" sz="4400" b="1" dirty="0"/>
          </a:p>
          <a:p>
            <a:r>
              <a:rPr lang="ru-RU" sz="4900" b="1" dirty="0"/>
              <a:t>Марина </a:t>
            </a:r>
            <a:r>
              <a:rPr lang="ru-RU" sz="4900" b="1" dirty="0" err="1"/>
              <a:t>Ордина</a:t>
            </a:r>
            <a:r>
              <a:rPr lang="ru-RU" sz="4900" b="1" dirty="0"/>
              <a:t> </a:t>
            </a:r>
            <a:r>
              <a:rPr lang="ru-RU" sz="4900" dirty="0"/>
              <a:t>- актриса, режиссер и педагог.</a:t>
            </a:r>
          </a:p>
          <a:p>
            <a:r>
              <a:rPr lang="ru-RU" sz="4900" dirty="0"/>
              <a:t>По окончании </a:t>
            </a:r>
            <a:r>
              <a:rPr lang="ru-RU" sz="4900" dirty="0" err="1"/>
              <a:t>ЛГИТМиК</a:t>
            </a:r>
            <a:r>
              <a:rPr lang="ru-RU" sz="4900" dirty="0"/>
              <a:t> работала в театре «Балтийский дом». С 1993 года работает в Молодёжном театре на Фонтанке.</a:t>
            </a:r>
          </a:p>
          <a:p>
            <a:r>
              <a:rPr lang="ru-RU" sz="4900" dirty="0"/>
              <a:t>Как режиссёр поставила совместно с Молодёжным театром спектакль «Подруги», по книге Светланы Алексеевич «У войны не женское лицо». А также спектакль по пьесе-мистерии Н.К. Рериха «Милосердие» на сцене Музея-института семьи Рерихов. Эта постановка получила почетную награду от жюри конкурса «Музейный Олимп».</a:t>
            </a:r>
          </a:p>
          <a:p>
            <a:r>
              <a:rPr lang="ru-RU" sz="4900" dirty="0"/>
              <a:t>Помимо актерской и режиссерской деятельности, Марина </a:t>
            </a:r>
            <a:r>
              <a:rPr lang="ru-RU" sz="4900" dirty="0" err="1"/>
              <a:t>Ордина</a:t>
            </a:r>
            <a:r>
              <a:rPr lang="ru-RU" sz="4900" dirty="0"/>
              <a:t> успевает передавать мастерство молодым артистам, обучая их сценической речи.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br>
              <a:rPr lang="en-US" sz="2000" dirty="0">
                <a:solidFill>
                  <a:srgbClr val="000000"/>
                </a:solidFill>
              </a:rPr>
            </a:br>
            <a:endParaRPr lang="en-US" sz="2000" dirty="0">
              <a:solidFill>
                <a:srgbClr val="000000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36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BEF84F-BB41-4776-B770-27F0117D6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solidFill>
                  <a:srgbClr val="000000"/>
                </a:solidFill>
              </a:rPr>
              <a:t>Участники спектакля</a:t>
            </a:r>
          </a:p>
        </p:txBody>
      </p:sp>
      <p:sp>
        <p:nvSpPr>
          <p:cNvPr id="36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Рисунок 8" descr="Изображение выглядит как еда, сидит, стол, собака&#10;&#10;Автоматически созданное описание">
            <a:extLst>
              <a:ext uri="{FF2B5EF4-FFF2-40B4-BE49-F238E27FC236}">
                <a16:creationId xmlns:a16="http://schemas.microsoft.com/office/drawing/2014/main" id="{89CFFEEA-B2FC-4327-8650-482445340C6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4" r="34724" b="2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70E04216-AC44-4D72-BEAB-71F158CEDB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000" b="1" dirty="0"/>
              <a:t>Театр Песочной Анимации Веры </a:t>
            </a:r>
            <a:r>
              <a:rPr lang="ru-RU" sz="2000" b="1" dirty="0" err="1"/>
              <a:t>Лекомцевой</a:t>
            </a:r>
            <a:r>
              <a:rPr lang="ru-RU" sz="2000" b="1" dirty="0"/>
              <a:t>. </a:t>
            </a:r>
          </a:p>
          <a:p>
            <a:endParaRPr lang="ru-RU" b="1" dirty="0"/>
          </a:p>
          <a:p>
            <a:r>
              <a:rPr lang="ru-RU" b="1" dirty="0"/>
              <a:t>Вера </a:t>
            </a:r>
            <a:r>
              <a:rPr lang="ru-RU" b="1" dirty="0" err="1"/>
              <a:t>Лекомцева</a:t>
            </a:r>
            <a:r>
              <a:rPr lang="ru-RU" dirty="0"/>
              <a:t> — петербургская художница, одна из первых в Петербурге овладевшая техникой рисования песком.</a:t>
            </a:r>
            <a:br>
              <a:rPr lang="ru-RU" dirty="0"/>
            </a:br>
            <a:r>
              <a:rPr lang="ru-RU" dirty="0"/>
              <a:t>Первый художник проекта «Музыка песка» 2009-2010гг, а также автор экранизации поэмы «Дмитрий Донской», руководитель Песочной Анимации Веры </a:t>
            </a:r>
            <a:r>
              <a:rPr lang="ru-RU" dirty="0" err="1"/>
              <a:t>Лекомцевой</a:t>
            </a:r>
            <a:r>
              <a:rPr lang="ru-RU" dirty="0"/>
              <a:t>.</a:t>
            </a:r>
            <a:br>
              <a:rPr lang="en-US" sz="2000" dirty="0">
                <a:solidFill>
                  <a:srgbClr val="000000"/>
                </a:solidFill>
              </a:rPr>
            </a:br>
            <a:br>
              <a:rPr lang="en-US" sz="2000" dirty="0">
                <a:solidFill>
                  <a:srgbClr val="000000"/>
                </a:solidFill>
              </a:rPr>
            </a:br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043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BEF84F-BB41-4776-B770-27F0117D6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 err="1">
                <a:solidFill>
                  <a:srgbClr val="000000"/>
                </a:solidFill>
              </a:rPr>
              <a:t>Участники</a:t>
            </a:r>
            <a:r>
              <a:rPr lang="en-US" sz="4400" dirty="0">
                <a:solidFill>
                  <a:srgbClr val="000000"/>
                </a:solidFill>
              </a:rPr>
              <a:t> </a:t>
            </a:r>
            <a:r>
              <a:rPr lang="en-US" sz="4400" dirty="0" err="1">
                <a:solidFill>
                  <a:srgbClr val="000000"/>
                </a:solidFill>
              </a:rPr>
              <a:t>спектакля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6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9CFFEEA-B2FC-4327-8650-482445340C6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873" y="918551"/>
            <a:ext cx="4838021" cy="504109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70E04216-AC44-4D72-BEAB-71F158CEDB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2000" b="1" dirty="0"/>
              <a:t>Гусли</a:t>
            </a:r>
            <a:r>
              <a:rPr lang="ru-RU" sz="2000" dirty="0"/>
              <a:t> —</a:t>
            </a:r>
            <a:r>
              <a:rPr lang="ru-RU" sz="2000" b="1" dirty="0"/>
              <a:t> Катерина Зубарева</a:t>
            </a:r>
          </a:p>
          <a:p>
            <a:r>
              <a:rPr lang="ru-RU" dirty="0"/>
              <a:t>Катерина Зубарева - лауреат международных конкурсов, выпускница Института музыки, театра и хореографии РГПУ им. А. И. Герцена, гусляр.</a:t>
            </a:r>
            <a:br>
              <a:rPr lang="en-US" dirty="0">
                <a:solidFill>
                  <a:srgbClr val="000000"/>
                </a:solidFill>
              </a:rPr>
            </a:br>
            <a:br>
              <a:rPr lang="en-US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90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Picture 4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BEF84F-BB41-4776-B770-27F0117D6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solidFill>
                  <a:srgbClr val="000000"/>
                </a:solidFill>
              </a:rPr>
              <a:t>Участники спектакля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9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9CFFEEA-B2FC-4327-8650-482445340C6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6" r="-3" b="-3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70E04216-AC44-4D72-BEAB-71F158CEDB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b="1" dirty="0" err="1">
                <a:solidFill>
                  <a:srgbClr val="000000"/>
                </a:solidFill>
              </a:rPr>
              <a:t>Автор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ru-RU" sz="2000" dirty="0"/>
              <a:t>—</a:t>
            </a:r>
            <a:r>
              <a:rPr lang="en-US" sz="2000" b="1" dirty="0">
                <a:solidFill>
                  <a:srgbClr val="000000"/>
                </a:solidFill>
              </a:rPr>
              <a:t> Велта Кирьякова</a:t>
            </a:r>
          </a:p>
          <a:p>
            <a:r>
              <a:rPr lang="en-US" dirty="0" err="1">
                <a:solidFill>
                  <a:srgbClr val="000000"/>
                </a:solidFill>
              </a:rPr>
              <a:t>Писательница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автор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сборника</a:t>
            </a:r>
            <a:r>
              <a:rPr lang="en-US" dirty="0">
                <a:solidFill>
                  <a:srgbClr val="000000"/>
                </a:solidFill>
              </a:rPr>
              <a:t> «</a:t>
            </a:r>
            <a:r>
              <a:rPr lang="en-US" dirty="0" err="1">
                <a:solidFill>
                  <a:srgbClr val="000000"/>
                </a:solidFill>
              </a:rPr>
              <a:t>Сказки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иного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мира</a:t>
            </a:r>
            <a:r>
              <a:rPr lang="en-US" dirty="0">
                <a:solidFill>
                  <a:srgbClr val="000000"/>
                </a:solidFill>
              </a:rPr>
              <a:t>», </a:t>
            </a:r>
            <a:r>
              <a:rPr lang="en-US" dirty="0" err="1">
                <a:solidFill>
                  <a:srgbClr val="000000"/>
                </a:solidFill>
              </a:rPr>
              <a:t>со-руководитель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литературного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</a:rPr>
              <a:t>общества «Б</a:t>
            </a:r>
            <a:r>
              <a:rPr lang="en-US" dirty="0" err="1">
                <a:solidFill>
                  <a:srgbClr val="000000"/>
                </a:solidFill>
              </a:rPr>
              <a:t>ронзовый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век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поэзии</a:t>
            </a:r>
            <a:r>
              <a:rPr lang="en-US" dirty="0">
                <a:solidFill>
                  <a:srgbClr val="000000"/>
                </a:solidFill>
              </a:rPr>
              <a:t> и </a:t>
            </a:r>
            <a:r>
              <a:rPr lang="en-US" dirty="0" err="1">
                <a:solidFill>
                  <a:srgbClr val="000000"/>
                </a:solidFill>
              </a:rPr>
              <a:t>прозы</a:t>
            </a:r>
            <a:r>
              <a:rPr lang="en-US" dirty="0">
                <a:solidFill>
                  <a:srgbClr val="000000"/>
                </a:solidFill>
              </a:rPr>
              <a:t>», </a:t>
            </a:r>
            <a:r>
              <a:rPr lang="en-US" dirty="0" err="1">
                <a:solidFill>
                  <a:srgbClr val="000000"/>
                </a:solidFill>
              </a:rPr>
              <a:t>лауреат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премии</a:t>
            </a:r>
            <a:r>
              <a:rPr lang="en-US" dirty="0">
                <a:solidFill>
                  <a:srgbClr val="000000"/>
                </a:solidFill>
              </a:rPr>
              <a:t> NCA Saint Petersburg Music Awards (</a:t>
            </a:r>
            <a:r>
              <a:rPr lang="en-US" dirty="0" err="1">
                <a:solidFill>
                  <a:srgbClr val="000000"/>
                </a:solidFill>
              </a:rPr>
              <a:t>Поэзия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1137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526</Words>
  <Application>Microsoft Office PowerPoint</Application>
  <PresentationFormat>Широкоэкранный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Проект  «Голос Сказки»</vt:lpstr>
      <vt:lpstr>Цель проекта</vt:lpstr>
      <vt:lpstr>Описание спектакля «Голос Сказки»</vt:lpstr>
      <vt:lpstr>Участники спектакля</vt:lpstr>
      <vt:lpstr>Участники спектакля</vt:lpstr>
      <vt:lpstr>Участники спектакля</vt:lpstr>
      <vt:lpstr>Участники спектакля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«Голос Сказки»</dc:title>
  <dc:creator>Велта Кирьякова</dc:creator>
  <cp:lastModifiedBy>Велта Кирьякова</cp:lastModifiedBy>
  <cp:revision>5</cp:revision>
  <dcterms:created xsi:type="dcterms:W3CDTF">2020-04-07T13:02:16Z</dcterms:created>
  <dcterms:modified xsi:type="dcterms:W3CDTF">2020-04-20T12:02:47Z</dcterms:modified>
</cp:coreProperties>
</file>